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132638" cy="3700463"/>
  <p:notesSz cx="6858000" cy="9144000"/>
  <p:defaultTextStyle>
    <a:defPPr>
      <a:defRPr lang="en-US"/>
    </a:defPPr>
    <a:lvl1pPr marL="0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1pPr>
    <a:lvl2pPr marL="259964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2pPr>
    <a:lvl3pPr marL="519928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3pPr>
    <a:lvl4pPr marL="779892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4pPr>
    <a:lvl5pPr marL="1039856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5pPr>
    <a:lvl6pPr marL="1299820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6pPr>
    <a:lvl7pPr marL="1559784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7pPr>
    <a:lvl8pPr marL="1819747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8pPr>
    <a:lvl9pPr marL="2079711" algn="l" defTabSz="519928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8FBA3-C2CE-47D7-A0DE-3C373D920790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5613" y="1143000"/>
            <a:ext cx="594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5459-271C-40A0-AF76-BA23F291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1pPr>
    <a:lvl2pPr marL="259964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2pPr>
    <a:lvl3pPr marL="519928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3pPr>
    <a:lvl4pPr marL="779892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4pPr>
    <a:lvl5pPr marL="1039856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5pPr>
    <a:lvl6pPr marL="1299820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6pPr>
    <a:lvl7pPr marL="1559784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7pPr>
    <a:lvl8pPr marL="1819747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8pPr>
    <a:lvl9pPr marL="2079711" algn="l" defTabSz="519928" rtl="0" eaLnBrk="1" latinLnBrk="0" hangingPunct="1">
      <a:defRPr sz="6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C5459-271C-40A0-AF76-BA23F29156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80" y="605609"/>
            <a:ext cx="5349479" cy="1288309"/>
          </a:xfrm>
        </p:spPr>
        <p:txBody>
          <a:bodyPr anchor="b"/>
          <a:lstStyle>
            <a:lvl1pPr algn="ctr">
              <a:defRPr sz="32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80" y="1943600"/>
            <a:ext cx="5349479" cy="893422"/>
          </a:xfrm>
        </p:spPr>
        <p:txBody>
          <a:bodyPr/>
          <a:lstStyle>
            <a:lvl1pPr marL="0" indent="0" algn="ctr">
              <a:buNone/>
              <a:defRPr sz="1295"/>
            </a:lvl1pPr>
            <a:lvl2pPr marL="246705" indent="0" algn="ctr">
              <a:buNone/>
              <a:defRPr sz="1079"/>
            </a:lvl2pPr>
            <a:lvl3pPr marL="493410" indent="0" algn="ctr">
              <a:buNone/>
              <a:defRPr sz="971"/>
            </a:lvl3pPr>
            <a:lvl4pPr marL="740115" indent="0" algn="ctr">
              <a:buNone/>
              <a:defRPr sz="863"/>
            </a:lvl4pPr>
            <a:lvl5pPr marL="986820" indent="0" algn="ctr">
              <a:buNone/>
              <a:defRPr sz="863"/>
            </a:lvl5pPr>
            <a:lvl6pPr marL="1233526" indent="0" algn="ctr">
              <a:buNone/>
              <a:defRPr sz="863"/>
            </a:lvl6pPr>
            <a:lvl7pPr marL="1480231" indent="0" algn="ctr">
              <a:buNone/>
              <a:defRPr sz="863"/>
            </a:lvl7pPr>
            <a:lvl8pPr marL="1726936" indent="0" algn="ctr">
              <a:buNone/>
              <a:defRPr sz="863"/>
            </a:lvl8pPr>
            <a:lvl9pPr marL="1973641" indent="0" algn="ctr">
              <a:buNone/>
              <a:defRPr sz="8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0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4294" y="197016"/>
            <a:ext cx="1537975" cy="31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369" y="197016"/>
            <a:ext cx="4524767" cy="31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3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1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54" y="922546"/>
            <a:ext cx="6151900" cy="1539290"/>
          </a:xfrm>
        </p:spPr>
        <p:txBody>
          <a:bodyPr anchor="b"/>
          <a:lstStyle>
            <a:lvl1pPr>
              <a:defRPr sz="32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654" y="2476398"/>
            <a:ext cx="6151900" cy="809476"/>
          </a:xfrm>
        </p:spPr>
        <p:txBody>
          <a:bodyPr/>
          <a:lstStyle>
            <a:lvl1pPr marL="0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1pPr>
            <a:lvl2pPr marL="246705" indent="0">
              <a:buNone/>
              <a:defRPr sz="1079">
                <a:solidFill>
                  <a:schemeClr val="tx1">
                    <a:tint val="75000"/>
                  </a:schemeClr>
                </a:solidFill>
              </a:defRPr>
            </a:lvl2pPr>
            <a:lvl3pPr marL="493410" indent="0">
              <a:buNone/>
              <a:defRPr sz="971">
                <a:solidFill>
                  <a:schemeClr val="tx1">
                    <a:tint val="75000"/>
                  </a:schemeClr>
                </a:solidFill>
              </a:defRPr>
            </a:lvl3pPr>
            <a:lvl4pPr marL="740115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4pPr>
            <a:lvl5pPr marL="986820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5pPr>
            <a:lvl6pPr marL="1233526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6pPr>
            <a:lvl7pPr marL="1480231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7pPr>
            <a:lvl8pPr marL="1726936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8pPr>
            <a:lvl9pPr marL="1973641" indent="0">
              <a:buNone/>
              <a:defRPr sz="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2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369" y="985077"/>
            <a:ext cx="3031371" cy="2347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0898" y="985077"/>
            <a:ext cx="3031371" cy="2347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98" y="197016"/>
            <a:ext cx="6151900" cy="715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98" y="907128"/>
            <a:ext cx="3017440" cy="444569"/>
          </a:xfrm>
        </p:spPr>
        <p:txBody>
          <a:bodyPr anchor="b"/>
          <a:lstStyle>
            <a:lvl1pPr marL="0" indent="0">
              <a:buNone/>
              <a:defRPr sz="1295" b="1"/>
            </a:lvl1pPr>
            <a:lvl2pPr marL="246705" indent="0">
              <a:buNone/>
              <a:defRPr sz="1079" b="1"/>
            </a:lvl2pPr>
            <a:lvl3pPr marL="493410" indent="0">
              <a:buNone/>
              <a:defRPr sz="971" b="1"/>
            </a:lvl3pPr>
            <a:lvl4pPr marL="740115" indent="0">
              <a:buNone/>
              <a:defRPr sz="863" b="1"/>
            </a:lvl4pPr>
            <a:lvl5pPr marL="986820" indent="0">
              <a:buNone/>
              <a:defRPr sz="863" b="1"/>
            </a:lvl5pPr>
            <a:lvl6pPr marL="1233526" indent="0">
              <a:buNone/>
              <a:defRPr sz="863" b="1"/>
            </a:lvl6pPr>
            <a:lvl7pPr marL="1480231" indent="0">
              <a:buNone/>
              <a:defRPr sz="863" b="1"/>
            </a:lvl7pPr>
            <a:lvl8pPr marL="1726936" indent="0">
              <a:buNone/>
              <a:defRPr sz="863" b="1"/>
            </a:lvl8pPr>
            <a:lvl9pPr marL="1973641" indent="0">
              <a:buNone/>
              <a:defRPr sz="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98" y="1351697"/>
            <a:ext cx="3017440" cy="1988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0898" y="907128"/>
            <a:ext cx="3032300" cy="444569"/>
          </a:xfrm>
        </p:spPr>
        <p:txBody>
          <a:bodyPr anchor="b"/>
          <a:lstStyle>
            <a:lvl1pPr marL="0" indent="0">
              <a:buNone/>
              <a:defRPr sz="1295" b="1"/>
            </a:lvl1pPr>
            <a:lvl2pPr marL="246705" indent="0">
              <a:buNone/>
              <a:defRPr sz="1079" b="1"/>
            </a:lvl2pPr>
            <a:lvl3pPr marL="493410" indent="0">
              <a:buNone/>
              <a:defRPr sz="971" b="1"/>
            </a:lvl3pPr>
            <a:lvl4pPr marL="740115" indent="0">
              <a:buNone/>
              <a:defRPr sz="863" b="1"/>
            </a:lvl4pPr>
            <a:lvl5pPr marL="986820" indent="0">
              <a:buNone/>
              <a:defRPr sz="863" b="1"/>
            </a:lvl5pPr>
            <a:lvl6pPr marL="1233526" indent="0">
              <a:buNone/>
              <a:defRPr sz="863" b="1"/>
            </a:lvl6pPr>
            <a:lvl7pPr marL="1480231" indent="0">
              <a:buNone/>
              <a:defRPr sz="863" b="1"/>
            </a:lvl7pPr>
            <a:lvl8pPr marL="1726936" indent="0">
              <a:buNone/>
              <a:defRPr sz="863" b="1"/>
            </a:lvl8pPr>
            <a:lvl9pPr marL="1973641" indent="0">
              <a:buNone/>
              <a:defRPr sz="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0898" y="1351697"/>
            <a:ext cx="3032300" cy="1988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98" y="246698"/>
            <a:ext cx="2300461" cy="863441"/>
          </a:xfrm>
        </p:spPr>
        <p:txBody>
          <a:bodyPr anchor="b"/>
          <a:lstStyle>
            <a:lvl1pPr>
              <a:defRPr sz="17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300" y="532799"/>
            <a:ext cx="3610898" cy="2629727"/>
          </a:xfrm>
        </p:spPr>
        <p:txBody>
          <a:bodyPr/>
          <a:lstStyle>
            <a:lvl1pPr>
              <a:defRPr sz="1727"/>
            </a:lvl1pPr>
            <a:lvl2pPr>
              <a:defRPr sz="1511"/>
            </a:lvl2pPr>
            <a:lvl3pPr>
              <a:defRPr sz="1295"/>
            </a:lvl3pPr>
            <a:lvl4pPr>
              <a:defRPr sz="1079"/>
            </a:lvl4pPr>
            <a:lvl5pPr>
              <a:defRPr sz="1079"/>
            </a:lvl5pPr>
            <a:lvl6pPr>
              <a:defRPr sz="1079"/>
            </a:lvl6pPr>
            <a:lvl7pPr>
              <a:defRPr sz="1079"/>
            </a:lvl7pPr>
            <a:lvl8pPr>
              <a:defRPr sz="1079"/>
            </a:lvl8pPr>
            <a:lvl9pPr>
              <a:defRPr sz="107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298" y="1110139"/>
            <a:ext cx="2300461" cy="2056670"/>
          </a:xfrm>
        </p:spPr>
        <p:txBody>
          <a:bodyPr/>
          <a:lstStyle>
            <a:lvl1pPr marL="0" indent="0">
              <a:buNone/>
              <a:defRPr sz="863"/>
            </a:lvl1pPr>
            <a:lvl2pPr marL="246705" indent="0">
              <a:buNone/>
              <a:defRPr sz="755"/>
            </a:lvl2pPr>
            <a:lvl3pPr marL="493410" indent="0">
              <a:buNone/>
              <a:defRPr sz="648"/>
            </a:lvl3pPr>
            <a:lvl4pPr marL="740115" indent="0">
              <a:buNone/>
              <a:defRPr sz="540"/>
            </a:lvl4pPr>
            <a:lvl5pPr marL="986820" indent="0">
              <a:buNone/>
              <a:defRPr sz="540"/>
            </a:lvl5pPr>
            <a:lvl6pPr marL="1233526" indent="0">
              <a:buNone/>
              <a:defRPr sz="540"/>
            </a:lvl6pPr>
            <a:lvl7pPr marL="1480231" indent="0">
              <a:buNone/>
              <a:defRPr sz="540"/>
            </a:lvl7pPr>
            <a:lvl8pPr marL="1726936" indent="0">
              <a:buNone/>
              <a:defRPr sz="540"/>
            </a:lvl8pPr>
            <a:lvl9pPr marL="1973641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98" y="246698"/>
            <a:ext cx="2300461" cy="863441"/>
          </a:xfrm>
        </p:spPr>
        <p:txBody>
          <a:bodyPr anchor="b"/>
          <a:lstStyle>
            <a:lvl1pPr>
              <a:defRPr sz="17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32300" y="532799"/>
            <a:ext cx="3610898" cy="2629727"/>
          </a:xfrm>
        </p:spPr>
        <p:txBody>
          <a:bodyPr anchor="t"/>
          <a:lstStyle>
            <a:lvl1pPr marL="0" indent="0">
              <a:buNone/>
              <a:defRPr sz="1727"/>
            </a:lvl1pPr>
            <a:lvl2pPr marL="246705" indent="0">
              <a:buNone/>
              <a:defRPr sz="1511"/>
            </a:lvl2pPr>
            <a:lvl3pPr marL="493410" indent="0">
              <a:buNone/>
              <a:defRPr sz="1295"/>
            </a:lvl3pPr>
            <a:lvl4pPr marL="740115" indent="0">
              <a:buNone/>
              <a:defRPr sz="1079"/>
            </a:lvl4pPr>
            <a:lvl5pPr marL="986820" indent="0">
              <a:buNone/>
              <a:defRPr sz="1079"/>
            </a:lvl5pPr>
            <a:lvl6pPr marL="1233526" indent="0">
              <a:buNone/>
              <a:defRPr sz="1079"/>
            </a:lvl6pPr>
            <a:lvl7pPr marL="1480231" indent="0">
              <a:buNone/>
              <a:defRPr sz="1079"/>
            </a:lvl7pPr>
            <a:lvl8pPr marL="1726936" indent="0">
              <a:buNone/>
              <a:defRPr sz="1079"/>
            </a:lvl8pPr>
            <a:lvl9pPr marL="1973641" indent="0">
              <a:buNone/>
              <a:defRPr sz="107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298" y="1110139"/>
            <a:ext cx="2300461" cy="2056670"/>
          </a:xfrm>
        </p:spPr>
        <p:txBody>
          <a:bodyPr/>
          <a:lstStyle>
            <a:lvl1pPr marL="0" indent="0">
              <a:buNone/>
              <a:defRPr sz="863"/>
            </a:lvl1pPr>
            <a:lvl2pPr marL="246705" indent="0">
              <a:buNone/>
              <a:defRPr sz="755"/>
            </a:lvl2pPr>
            <a:lvl3pPr marL="493410" indent="0">
              <a:buNone/>
              <a:defRPr sz="648"/>
            </a:lvl3pPr>
            <a:lvl4pPr marL="740115" indent="0">
              <a:buNone/>
              <a:defRPr sz="540"/>
            </a:lvl4pPr>
            <a:lvl5pPr marL="986820" indent="0">
              <a:buNone/>
              <a:defRPr sz="540"/>
            </a:lvl5pPr>
            <a:lvl6pPr marL="1233526" indent="0">
              <a:buNone/>
              <a:defRPr sz="540"/>
            </a:lvl6pPr>
            <a:lvl7pPr marL="1480231" indent="0">
              <a:buNone/>
              <a:defRPr sz="540"/>
            </a:lvl7pPr>
            <a:lvl8pPr marL="1726936" indent="0">
              <a:buNone/>
              <a:defRPr sz="540"/>
            </a:lvl8pPr>
            <a:lvl9pPr marL="1973641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2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369" y="197016"/>
            <a:ext cx="6151900" cy="715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369" y="985077"/>
            <a:ext cx="6151900" cy="2347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369" y="3429781"/>
            <a:ext cx="1604844" cy="197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7164-54BE-46B7-977C-70762F2FC97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2687" y="3429781"/>
            <a:ext cx="2407265" cy="197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7425" y="3429781"/>
            <a:ext cx="1604844" cy="197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3D8C-3A7E-4011-9284-E6AAF18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93410" rtl="0" eaLnBrk="1" latinLnBrk="0" hangingPunct="1">
        <a:lnSpc>
          <a:spcPct val="90000"/>
        </a:lnSpc>
        <a:spcBef>
          <a:spcPct val="0"/>
        </a:spcBef>
        <a:buNone/>
        <a:defRPr sz="23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353" indent="-123353" algn="l" defTabSz="49341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511" kern="1200">
          <a:solidFill>
            <a:schemeClr val="tx1"/>
          </a:solidFill>
          <a:latin typeface="+mn-lt"/>
          <a:ea typeface="+mn-ea"/>
          <a:cs typeface="+mn-cs"/>
        </a:defRPr>
      </a:lvl1pPr>
      <a:lvl2pPr marL="370058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295" kern="1200">
          <a:solidFill>
            <a:schemeClr val="tx1"/>
          </a:solidFill>
          <a:latin typeface="+mn-lt"/>
          <a:ea typeface="+mn-ea"/>
          <a:cs typeface="+mn-cs"/>
        </a:defRPr>
      </a:lvl2pPr>
      <a:lvl3pPr marL="616763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79" kern="1200">
          <a:solidFill>
            <a:schemeClr val="tx1"/>
          </a:solidFill>
          <a:latin typeface="+mn-lt"/>
          <a:ea typeface="+mn-ea"/>
          <a:cs typeface="+mn-cs"/>
        </a:defRPr>
      </a:lvl3pPr>
      <a:lvl4pPr marL="863468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4pPr>
      <a:lvl5pPr marL="1110173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5pPr>
      <a:lvl6pPr marL="1356878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6pPr>
      <a:lvl7pPr marL="1603583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7pPr>
      <a:lvl8pPr marL="1850288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8pPr>
      <a:lvl9pPr marL="2096994" indent="-123353" algn="l" defTabSz="49341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1pPr>
      <a:lvl2pPr marL="246705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2pPr>
      <a:lvl3pPr marL="493410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3pPr>
      <a:lvl4pPr marL="740115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4pPr>
      <a:lvl5pPr marL="986820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5pPr>
      <a:lvl6pPr marL="1233526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6pPr>
      <a:lvl7pPr marL="1480231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7pPr>
      <a:lvl8pPr marL="1726936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8pPr>
      <a:lvl9pPr marL="1973641" algn="l" defTabSz="493410" rtl="0" eaLnBrk="1" latinLnBrk="0" hangingPunct="1">
        <a:defRPr sz="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526" y="244218"/>
            <a:ext cx="6599582" cy="3214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78" y="645363"/>
            <a:ext cx="5349479" cy="5189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78" y="2341163"/>
            <a:ext cx="5349479" cy="1395946"/>
          </a:xfrm>
        </p:spPr>
        <p:txBody>
          <a:bodyPr>
            <a:normAutofit/>
          </a:bodyPr>
          <a:lstStyle/>
          <a:p>
            <a:r>
              <a:rPr lang="en-US" dirty="0" smtClean="0"/>
              <a:t>123 Street Address</a:t>
            </a:r>
          </a:p>
          <a:p>
            <a:r>
              <a:rPr lang="en-US" dirty="0" smtClean="0"/>
              <a:t>City, State  Zip</a:t>
            </a:r>
          </a:p>
          <a:p>
            <a:endParaRPr lang="en-US" dirty="0"/>
          </a:p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1578" y="1067300"/>
            <a:ext cx="5349479" cy="5189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934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Tag Line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1578" y="1586232"/>
            <a:ext cx="5349479" cy="5189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934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 little about what your company does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5378486" y="374844"/>
            <a:ext cx="1396747" cy="13290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78486" y="360937"/>
            <a:ext cx="1505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Keep your information inside this space. But delete this border before saving.</a:t>
            </a:r>
          </a:p>
          <a:p>
            <a:endParaRPr lang="en-US" sz="900" i="1" dirty="0" smtClean="0"/>
          </a:p>
          <a:p>
            <a:r>
              <a:rPr lang="en-US" sz="900" i="1" dirty="0" smtClean="0"/>
              <a:t>This is a simple template</a:t>
            </a:r>
          </a:p>
          <a:p>
            <a:r>
              <a:rPr lang="en-US" sz="900" i="1" dirty="0" smtClean="0"/>
              <a:t>Any design can be used as long as it fits this template</a:t>
            </a:r>
            <a:r>
              <a:rPr lang="en-US" sz="900" i="1" dirty="0" smtClean="0"/>
              <a:t>.</a:t>
            </a:r>
          </a:p>
          <a:p>
            <a:endParaRPr lang="en-US" sz="900" i="1" dirty="0" smtClean="0"/>
          </a:p>
          <a:p>
            <a:r>
              <a:rPr lang="en-US" sz="900" i="1" dirty="0"/>
              <a:t>Save file ad as jpg.</a:t>
            </a:r>
          </a:p>
          <a:p>
            <a:endParaRPr lang="en-US" sz="900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395528" y="244218"/>
            <a:ext cx="96552" cy="202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3245" y="374844"/>
            <a:ext cx="1448273" cy="1238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76" y="645363"/>
            <a:ext cx="1175657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 Logo</a:t>
            </a:r>
          </a:p>
          <a:p>
            <a:pPr algn="ctr"/>
            <a:r>
              <a:rPr lang="en-US" dirty="0" smtClean="0"/>
              <a:t>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Company Name</vt:lpstr>
    </vt:vector>
  </TitlesOfParts>
  <Company>MKB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Krista Lockhart</dc:creator>
  <cp:lastModifiedBy>Krista Lockhart</cp:lastModifiedBy>
  <cp:revision>3</cp:revision>
  <dcterms:created xsi:type="dcterms:W3CDTF">2017-06-20T13:22:08Z</dcterms:created>
  <dcterms:modified xsi:type="dcterms:W3CDTF">2017-06-20T13:44:18Z</dcterms:modified>
</cp:coreProperties>
</file>